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357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Svijetli stil 1 - Isticanj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vijetli stil 1 - Isticanj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Svijetli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vijetli stil 1 - Isticanj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vijetli stil 1 - Isticanj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Svijetli stil 1 - Isticanj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Svijetli stil 1 - Isticanj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Srednji stil 2 - Istic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9" d="100"/>
          <a:sy n="79" d="100"/>
        </p:scale>
        <p:origin x="8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2D367-8DC2-4712-9A6A-9534AAD095F8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0689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18.4.2021.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geokids.com/" TargetMode="External"/><Relationship Id="rId2" Type="http://schemas.openxmlformats.org/officeDocument/2006/relationships/hyperlink" Target="http://www.sciencekids.co.n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kids.britannica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4e4c36ba-e98f-482e-9504-b2ef77a42d31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260283/story-hurricanes-task-1-vocabulary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play/260/281/290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6: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Around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3942" y="3004763"/>
            <a:ext cx="6682245" cy="1655762"/>
          </a:xfrm>
        </p:spPr>
        <p:txBody>
          <a:bodyPr>
            <a:normAutofit fontScale="92500" lnSpcReduction="10000"/>
          </a:bodyPr>
          <a:lstStyle/>
          <a:p>
            <a:r>
              <a:rPr lang="hr-HR" sz="6600"/>
              <a:t>The story of  hurricanes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C07D1053-BCBA-4E0F-BBB8-25682A9A0CFB}"/>
              </a:ext>
            </a:extLst>
          </p:cNvPr>
          <p:cNvSpPr txBox="1"/>
          <p:nvPr/>
        </p:nvSpPr>
        <p:spPr>
          <a:xfrm>
            <a:off x="612949" y="935730"/>
            <a:ext cx="107115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U izradi rada mogu ti pomoći sljedeće stranice:</a:t>
            </a:r>
          </a:p>
          <a:p>
            <a:endParaRPr lang="hr-HR" sz="2400"/>
          </a:p>
          <a:p>
            <a:pPr algn="ctr"/>
            <a:r>
              <a:rPr lang="hr-HR" sz="2400">
                <a:hlinkClick r:id="rId2"/>
              </a:rPr>
              <a:t>http://www.sciencekids.co.nz</a:t>
            </a:r>
            <a:endParaRPr lang="hr-HR" sz="2400"/>
          </a:p>
          <a:p>
            <a:pPr algn="ctr"/>
            <a:r>
              <a:rPr lang="hr-HR" sz="2400">
                <a:hlinkClick r:id="rId3"/>
              </a:rPr>
              <a:t>www.natgeokids.com</a:t>
            </a:r>
            <a:endParaRPr lang="hr-HR" sz="2400"/>
          </a:p>
          <a:p>
            <a:pPr algn="ctr"/>
            <a:r>
              <a:rPr lang="hr-HR" sz="2400">
                <a:hlinkClick r:id="rId4"/>
              </a:rPr>
              <a:t>https://kids.britannica.com</a:t>
            </a:r>
            <a:endParaRPr lang="hr-HR" sz="2400"/>
          </a:p>
          <a:p>
            <a:pPr algn="ctr"/>
            <a:endParaRPr lang="hr-HR" sz="2400"/>
          </a:p>
          <a:p>
            <a:r>
              <a:rPr lang="hr-HR" sz="2400" i="1"/>
              <a:t>Prezentiraj svoj rad u maloj grupi ostalim učenicima. Ostali učenici, dok slušaju, prate check-listu te na kraju daju učeniku koji je prezentirao povratnu informaciju (koji su elementi bili dobri, a koji bi mogli biti bolji).</a:t>
            </a:r>
          </a:p>
          <a:p>
            <a:endParaRPr lang="hr-HR" sz="2400" i="1"/>
          </a:p>
          <a:p>
            <a:r>
              <a:rPr lang="hr-HR" sz="2400" i="1"/>
              <a:t>U svoje bilježnice napiši osvrt na prezentacije učenika koje si slušao (koji su elementi bili dobri, a koji bi mogli biti bolji).</a:t>
            </a:r>
            <a:endParaRPr lang="hr-HR" sz="2400"/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EBEE65CD-5DDB-465B-93CD-DBF5B0FEAB6E}"/>
              </a:ext>
            </a:extLst>
          </p:cNvPr>
          <p:cNvSpPr/>
          <p:nvPr/>
        </p:nvSpPr>
        <p:spPr>
          <a:xfrm>
            <a:off x="448825" y="700786"/>
            <a:ext cx="11294349" cy="4994202"/>
          </a:xfrm>
          <a:prstGeom prst="rect">
            <a:avLst/>
          </a:prstGeom>
          <a:noFill/>
          <a:ln w="38100">
            <a:solidFill>
              <a:srgbClr val="99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8468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048BDCBD-66F4-4AA5-9956-1E3B02E37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213" y="505155"/>
            <a:ext cx="2472622" cy="150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5A08D8-5A81-4E78-A15A-6D9A90E248FC}"/>
              </a:ext>
            </a:extLst>
          </p:cNvPr>
          <p:cNvSpPr txBox="1"/>
          <p:nvPr/>
        </p:nvSpPr>
        <p:spPr>
          <a:xfrm>
            <a:off x="888273" y="2280853"/>
            <a:ext cx="974891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/>
              <a:t>Klikni na sljedeću poveznicu i </a:t>
            </a:r>
            <a:r>
              <a:rPr lang="hr-HR" sz="2800"/>
              <a:t>odaberi LEARN MORE.</a:t>
            </a:r>
            <a:endParaRPr lang="hr-HR" sz="2800" dirty="0"/>
          </a:p>
          <a:p>
            <a:pPr algn="ctr"/>
            <a:endParaRPr lang="hr-HR" sz="2800" b="1"/>
          </a:p>
          <a:p>
            <a:pPr algn="ctr"/>
            <a:r>
              <a:rPr lang="hr-HR" sz="2800" b="1">
                <a:hlinkClick r:id="rId4"/>
              </a:rPr>
              <a:t>https://www.e-sfera.hr/dodatni-digitalni-sadrzaji/4e4c36ba-e98f-482e-9504-b2ef77a42d31/</a:t>
            </a:r>
            <a:r>
              <a:rPr lang="hr-HR" sz="2800" b="1"/>
              <a:t> </a:t>
            </a:r>
          </a:p>
          <a:p>
            <a:pPr algn="ctr"/>
            <a:endParaRPr lang="hr-HR" sz="2800" b="1"/>
          </a:p>
          <a:p>
            <a:pPr algn="ctr" fontAlgn="t"/>
            <a:r>
              <a:rPr lang="en-US" sz="2800" b="1"/>
              <a:t>Disasters and what to do</a:t>
            </a:r>
          </a:p>
          <a:p>
            <a:endParaRPr lang="hr-HR" sz="2800" b="1" dirty="0"/>
          </a:p>
          <a:p>
            <a:pPr algn="ctr"/>
            <a:r>
              <a:rPr lang="hr-HR" sz="2800" i="1"/>
              <a:t>Pročitaj tekst i riješi pripadajuće zadatke.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142329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366F19D-AFBD-4210-A85A-A7364D26A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91796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9534B32F-A55F-4C24-AF60-527FA4D6B4A6}"/>
              </a:ext>
            </a:extLst>
          </p:cNvPr>
          <p:cNvSpPr txBox="1"/>
          <p:nvPr/>
        </p:nvSpPr>
        <p:spPr>
          <a:xfrm>
            <a:off x="5768502" y="359923"/>
            <a:ext cx="5554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103.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E491F121-4F05-42C1-8BD0-A4CE7DF74C15}"/>
              </a:ext>
            </a:extLst>
          </p:cNvPr>
          <p:cNvSpPr txBox="1"/>
          <p:nvPr/>
        </p:nvSpPr>
        <p:spPr>
          <a:xfrm>
            <a:off x="5894962" y="1283098"/>
            <a:ext cx="5554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What’s the topic of this lesson?</a:t>
            </a:r>
          </a:p>
          <a:p>
            <a:r>
              <a:rPr lang="hr-HR" sz="2400" i="1"/>
              <a:t>Koja je tema ove lekcije?</a:t>
            </a:r>
          </a:p>
          <a:p>
            <a:endParaRPr lang="hr-HR" sz="2400"/>
          </a:p>
          <a:p>
            <a:r>
              <a:rPr lang="hr-HR" sz="2400"/>
              <a:t>Do you know anything about hurricanes?</a:t>
            </a:r>
          </a:p>
          <a:p>
            <a:r>
              <a:rPr lang="hr-HR" sz="2400" i="1"/>
              <a:t>Što znaš o uraganima?</a:t>
            </a:r>
          </a:p>
          <a:p>
            <a:endParaRPr lang="hr-HR" sz="2400"/>
          </a:p>
          <a:p>
            <a:r>
              <a:rPr lang="hr-HR" sz="2400"/>
              <a:t>Do you know any hurricane names?</a:t>
            </a:r>
          </a:p>
          <a:p>
            <a:r>
              <a:rPr lang="hr-HR" sz="2400" i="1"/>
              <a:t>Znaš li imena uragana?</a:t>
            </a:r>
          </a:p>
          <a:p>
            <a:endParaRPr lang="hr-HR" sz="2400"/>
          </a:p>
          <a:p>
            <a:r>
              <a:rPr lang="hr-HR" sz="2400"/>
              <a:t>Do you know any names of storms in Croatia or Europe?</a:t>
            </a:r>
          </a:p>
          <a:p>
            <a:r>
              <a:rPr lang="hr-HR" sz="2400" i="1"/>
              <a:t>Znaš li imena oluja u Hrvatskoj ili Europi?</a:t>
            </a:r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CBBDC7CD-0BF9-4D3A-BE4A-9C566B4ABF54}"/>
              </a:ext>
            </a:extLst>
          </p:cNvPr>
          <p:cNvSpPr/>
          <p:nvPr/>
        </p:nvSpPr>
        <p:spPr>
          <a:xfrm>
            <a:off x="5894962" y="1292976"/>
            <a:ext cx="5554494" cy="4524315"/>
          </a:xfrm>
          <a:prstGeom prst="rect">
            <a:avLst/>
          </a:prstGeom>
          <a:noFill/>
          <a:ln w="38100">
            <a:solidFill>
              <a:srgbClr val="99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7740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D6D5806-54B1-4A03-9B46-081755F8A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76" y="1785434"/>
            <a:ext cx="11540247" cy="4349923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DC47A7BD-0E41-45E6-875A-B646D791BF2D}"/>
              </a:ext>
            </a:extLst>
          </p:cNvPr>
          <p:cNvSpPr txBox="1"/>
          <p:nvPr/>
        </p:nvSpPr>
        <p:spPr>
          <a:xfrm>
            <a:off x="303177" y="726783"/>
            <a:ext cx="115856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Prateći linije otkrij značenje riječi na hrvatskom jeziku. Potom prepiši riječi i prijevod u bilježnicu.</a:t>
            </a:r>
          </a:p>
        </p:txBody>
      </p:sp>
    </p:spTree>
    <p:extLst>
      <p:ext uri="{BB962C8B-B14F-4D97-AF65-F5344CB8AC3E}">
        <p14:creationId xmlns:p14="http://schemas.microsoft.com/office/powerpoint/2010/main" val="80562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6504A008-30D0-4C7C-B101-A80119B5807D}"/>
              </a:ext>
            </a:extLst>
          </p:cNvPr>
          <p:cNvSpPr txBox="1"/>
          <p:nvPr/>
        </p:nvSpPr>
        <p:spPr>
          <a:xfrm>
            <a:off x="389106" y="1351508"/>
            <a:ext cx="1128408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i="1"/>
              <a:t>Ispitaj para u klupi/prijatelja iz razreda nove riječi. Pročitaj riječ na engleskom jeziku, a tvoj partner/prijatelj govori prijevod riječi, a zatim obrnuto.</a:t>
            </a:r>
            <a:br>
              <a:rPr lang="hr-HR" sz="2400" i="1"/>
            </a:br>
            <a:br>
              <a:rPr lang="hr-HR" sz="2400" i="1"/>
            </a:br>
            <a:endParaRPr lang="hr-HR" sz="2400" i="1"/>
          </a:p>
          <a:p>
            <a:pPr algn="ctr"/>
            <a:endParaRPr lang="hr-HR" sz="2400" i="1"/>
          </a:p>
          <a:p>
            <a:pPr algn="ctr"/>
            <a:r>
              <a:rPr lang="hr-HR" sz="2400"/>
              <a:t>Click on the following link and check your knowledge.</a:t>
            </a:r>
          </a:p>
          <a:p>
            <a:pPr algn="ctr"/>
            <a:r>
              <a:rPr lang="hr-HR" sz="2400" i="1"/>
              <a:t>Otvori sljedeću poveznicu i provjeri svoje znanje.</a:t>
            </a:r>
          </a:p>
          <a:p>
            <a:pPr algn="ctr"/>
            <a:endParaRPr lang="hr-HR" sz="2400" i="1"/>
          </a:p>
          <a:p>
            <a:pPr algn="ctr"/>
            <a:r>
              <a:rPr lang="hr-HR" sz="2400" i="1">
                <a:hlinkClick r:id="rId2"/>
              </a:rPr>
              <a:t>https://wordwall.net/resource/260283/story-hurricanes-task-1-vocabulary</a:t>
            </a:r>
            <a:r>
              <a:rPr lang="hr-HR" sz="2400" i="1"/>
              <a:t> </a:t>
            </a:r>
          </a:p>
          <a:p>
            <a:pPr algn="ctr"/>
            <a:endParaRPr lang="hr-HR" sz="2400" i="1"/>
          </a:p>
          <a:p>
            <a:pPr algn="ctr"/>
            <a:endParaRPr lang="hr-HR" sz="2400" i="1"/>
          </a:p>
        </p:txBody>
      </p:sp>
    </p:spTree>
    <p:extLst>
      <p:ext uri="{BB962C8B-B14F-4D97-AF65-F5344CB8AC3E}">
        <p14:creationId xmlns:p14="http://schemas.microsoft.com/office/powerpoint/2010/main" val="221654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0F43BED5-7B1C-45BA-A009-8B40905A4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473" y="1163920"/>
            <a:ext cx="10927404" cy="5299043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D83C4340-EE44-4466-8870-68C0C92427FA}"/>
              </a:ext>
            </a:extLst>
          </p:cNvPr>
          <p:cNvSpPr txBox="1"/>
          <p:nvPr/>
        </p:nvSpPr>
        <p:spPr>
          <a:xfrm>
            <a:off x="398834" y="155643"/>
            <a:ext cx="11293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Look at the photos from task 2 and describe them. </a:t>
            </a:r>
          </a:p>
          <a:p>
            <a:r>
              <a:rPr lang="hr-HR" sz="2400" i="1"/>
              <a:t>Pogledaj fotografije iz 2. zadatka i opiši ih.</a:t>
            </a:r>
            <a:endParaRPr lang="hr-HR" sz="2400"/>
          </a:p>
        </p:txBody>
      </p:sp>
    </p:spTree>
    <p:extLst>
      <p:ext uri="{BB962C8B-B14F-4D97-AF65-F5344CB8AC3E}">
        <p14:creationId xmlns:p14="http://schemas.microsoft.com/office/powerpoint/2010/main" val="176481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D392171D-124B-477D-8D58-3C0C338DF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71" y="1445063"/>
            <a:ext cx="11277600" cy="141922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9AE90F3C-A391-4817-A1FC-283842952632}"/>
              </a:ext>
            </a:extLst>
          </p:cNvPr>
          <p:cNvSpPr txBox="1"/>
          <p:nvPr/>
        </p:nvSpPr>
        <p:spPr>
          <a:xfrm>
            <a:off x="376137" y="466927"/>
            <a:ext cx="10856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Work in pairs. Answer the questions without reading the text. </a:t>
            </a:r>
          </a:p>
          <a:p>
            <a:r>
              <a:rPr lang="hr-HR" sz="2400" i="1"/>
              <a:t>U paru pokušaj odgovoriti na pitanja bez čitanja teksta.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C653757B-08B2-422B-91B5-EA40CCA7BC66}"/>
              </a:ext>
            </a:extLst>
          </p:cNvPr>
          <p:cNvSpPr txBox="1"/>
          <p:nvPr/>
        </p:nvSpPr>
        <p:spPr>
          <a:xfrm>
            <a:off x="376137" y="3003729"/>
            <a:ext cx="11066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text and check your answers.</a:t>
            </a:r>
          </a:p>
          <a:p>
            <a:r>
              <a:rPr lang="hr-HR" sz="2400" i="1"/>
              <a:t>Pročitaj tekst i provjeri svoje odgovore.</a:t>
            </a:r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65B9B80C-D4AE-4217-8900-3C03898CD7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137" y="4197984"/>
            <a:ext cx="5267325" cy="800100"/>
          </a:xfrm>
          <a:prstGeom prst="rect">
            <a:avLst/>
          </a:prstGeom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id="{90D077D4-6EED-42A1-9CFE-86C83B8CAC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05" y="5163954"/>
            <a:ext cx="2600325" cy="419100"/>
          </a:xfrm>
          <a:prstGeom prst="rect">
            <a:avLst/>
          </a:prstGeom>
        </p:spPr>
      </p:pic>
      <p:pic>
        <p:nvPicPr>
          <p:cNvPr id="13" name="Slika 12">
            <a:extLst>
              <a:ext uri="{FF2B5EF4-FFF2-40B4-BE49-F238E27FC236}">
                <a16:creationId xmlns:a16="http://schemas.microsoft.com/office/drawing/2014/main" id="{12963B7B-7E3C-4856-B7D4-C3F715B0DB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137" y="5569269"/>
            <a:ext cx="4057650" cy="533400"/>
          </a:xfrm>
          <a:prstGeom prst="rect">
            <a:avLst/>
          </a:prstGeom>
        </p:spPr>
      </p:pic>
      <p:pic>
        <p:nvPicPr>
          <p:cNvPr id="15" name="Slika 14">
            <a:extLst>
              <a:ext uri="{FF2B5EF4-FFF2-40B4-BE49-F238E27FC236}">
                <a16:creationId xmlns:a16="http://schemas.microsoft.com/office/drawing/2014/main" id="{F449FFD4-8414-4231-BB5E-96969D71CE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7760" y="4000596"/>
            <a:ext cx="550545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39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39A786E7-69AF-43B4-AF7B-2693F0F9ADA3}"/>
              </a:ext>
            </a:extLst>
          </p:cNvPr>
          <p:cNvSpPr txBox="1"/>
          <p:nvPr/>
        </p:nvSpPr>
        <p:spPr>
          <a:xfrm>
            <a:off x="771728" y="583659"/>
            <a:ext cx="10668000" cy="2677656"/>
          </a:xfrm>
          <a:prstGeom prst="rect">
            <a:avLst/>
          </a:prstGeom>
          <a:noFill/>
          <a:ln w="28575">
            <a:solidFill>
              <a:srgbClr val="9966FF"/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 i="1"/>
              <a:t>Učitelj će te podijeliti u jednu od tri grupe. Svaka grupa istražuje jedan od uragana i ispunjava radni listić:</a:t>
            </a:r>
          </a:p>
          <a:p>
            <a:endParaRPr lang="hr-HR" sz="2400" i="1"/>
          </a:p>
          <a:p>
            <a:pPr algn="ctr"/>
            <a:r>
              <a:rPr lang="hr-HR" sz="2400" i="1"/>
              <a:t>grupa 1 – uragan „Irma”</a:t>
            </a:r>
          </a:p>
          <a:p>
            <a:pPr algn="ctr"/>
            <a:r>
              <a:rPr lang="hr-HR" sz="2400" i="1"/>
              <a:t>grupa 2 – uragan „Katrina”</a:t>
            </a:r>
          </a:p>
          <a:p>
            <a:pPr algn="ctr"/>
            <a:r>
              <a:rPr lang="hr-HR" sz="2400" i="1"/>
              <a:t>grupa 3 – uragan „Maria”</a:t>
            </a:r>
          </a:p>
          <a:p>
            <a:endParaRPr lang="hr-HR" sz="2400" i="1"/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0AF748FE-2EED-4559-B122-03CAEB1E2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549" y="3429000"/>
            <a:ext cx="9563100" cy="1371600"/>
          </a:xfrm>
          <a:prstGeom prst="rect">
            <a:avLst/>
          </a:prstGeom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354E2AA0-2638-4197-B6A0-B1F0CE0887F4}"/>
              </a:ext>
            </a:extLst>
          </p:cNvPr>
          <p:cNvSpPr txBox="1"/>
          <p:nvPr/>
        </p:nvSpPr>
        <p:spPr>
          <a:xfrm>
            <a:off x="786319" y="2396357"/>
            <a:ext cx="10556132" cy="1200329"/>
          </a:xfrm>
          <a:prstGeom prst="rect">
            <a:avLst/>
          </a:prstGeom>
          <a:noFill/>
          <a:ln w="28575">
            <a:solidFill>
              <a:srgbClr val="9966FF"/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 i="1"/>
              <a:t>Učitelj će raspodijeliti tebe i ostale učenike u nove grupe. Koristeći se informacijama s listića izvijesti ostale članove nove grupe o uraganu kojeg je tvoja grupa istraživala.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D4F855D7-03CF-4D67-9890-B2585DE24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537" y="689386"/>
            <a:ext cx="9563100" cy="137160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81506669-0F94-4CF6-8B14-78E19D92B70F}"/>
              </a:ext>
            </a:extLst>
          </p:cNvPr>
          <p:cNvSpPr txBox="1"/>
          <p:nvPr/>
        </p:nvSpPr>
        <p:spPr>
          <a:xfrm>
            <a:off x="3267238" y="5440712"/>
            <a:ext cx="60943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>
                <a:hlinkClick r:id="rId3"/>
              </a:rPr>
              <a:t>https://wordwall.net/play/260/281/290</a:t>
            </a:r>
            <a:r>
              <a:rPr lang="hr-HR" sz="2400"/>
              <a:t> 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B8A5312E-3F90-46F5-9DD8-A27B9066CC11}"/>
              </a:ext>
            </a:extLst>
          </p:cNvPr>
          <p:cNvSpPr txBox="1"/>
          <p:nvPr/>
        </p:nvSpPr>
        <p:spPr>
          <a:xfrm>
            <a:off x="682112" y="4385101"/>
            <a:ext cx="11264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Click on the following link and fill in the gaps.</a:t>
            </a:r>
            <a:br>
              <a:rPr lang="hr-HR" sz="2400"/>
            </a:br>
            <a:r>
              <a:rPr lang="hr-HR" sz="2400" i="1"/>
              <a:t>Otvori sljedeću poveznicu i nadopuni tekst riječima koje nedostaju.</a:t>
            </a:r>
            <a:endParaRPr lang="hr-HR" sz="2400"/>
          </a:p>
        </p:txBody>
      </p:sp>
    </p:spTree>
    <p:extLst>
      <p:ext uri="{BB962C8B-B14F-4D97-AF65-F5344CB8AC3E}">
        <p14:creationId xmlns:p14="http://schemas.microsoft.com/office/powerpoint/2010/main" val="406200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>
            <a:extLst>
              <a:ext uri="{FF2B5EF4-FFF2-40B4-BE49-F238E27FC236}">
                <a16:creationId xmlns:a16="http://schemas.microsoft.com/office/drawing/2014/main" id="{A48D8487-6096-4591-827A-49FD216A2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18120" cy="6858000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0EFA73C0-CD28-4054-AF9B-B3250F95A013}"/>
              </a:ext>
            </a:extLst>
          </p:cNvPr>
          <p:cNvSpPr txBox="1"/>
          <p:nvPr/>
        </p:nvSpPr>
        <p:spPr>
          <a:xfrm>
            <a:off x="5526592" y="834013"/>
            <a:ext cx="6340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104.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E402E411-AA46-44DD-A10B-A06FDA9373BE}"/>
              </a:ext>
            </a:extLst>
          </p:cNvPr>
          <p:cNvSpPr txBox="1"/>
          <p:nvPr/>
        </p:nvSpPr>
        <p:spPr>
          <a:xfrm>
            <a:off x="5526592" y="2351313"/>
            <a:ext cx="55567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What can you see in the picture?</a:t>
            </a:r>
          </a:p>
          <a:p>
            <a:r>
              <a:rPr lang="hr-HR" sz="2400" i="1"/>
              <a:t>Što je prikazano na slici?</a:t>
            </a:r>
          </a:p>
          <a:p>
            <a:endParaRPr lang="hr-HR" sz="2400"/>
          </a:p>
          <a:p>
            <a:r>
              <a:rPr lang="hr-HR" sz="2400"/>
              <a:t>Do you think it’s dangerous? Why?</a:t>
            </a:r>
          </a:p>
          <a:p>
            <a:r>
              <a:rPr lang="hr-HR" sz="2400" i="1"/>
              <a:t>Misliš li da je opasan? Zašto?</a:t>
            </a:r>
          </a:p>
        </p:txBody>
      </p:sp>
      <p:sp>
        <p:nvSpPr>
          <p:cNvPr id="11" name="Pravokutnik 10">
            <a:extLst>
              <a:ext uri="{FF2B5EF4-FFF2-40B4-BE49-F238E27FC236}">
                <a16:creationId xmlns:a16="http://schemas.microsoft.com/office/drawing/2014/main" id="{1991E20C-A6B6-47C2-A43C-6B1D2695F187}"/>
              </a:ext>
            </a:extLst>
          </p:cNvPr>
          <p:cNvSpPr/>
          <p:nvPr/>
        </p:nvSpPr>
        <p:spPr>
          <a:xfrm>
            <a:off x="5375867" y="2220515"/>
            <a:ext cx="5104564" cy="2200589"/>
          </a:xfrm>
          <a:prstGeom prst="rect">
            <a:avLst/>
          </a:prstGeom>
          <a:noFill/>
          <a:ln w="38100">
            <a:solidFill>
              <a:srgbClr val="99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0281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1158F02D-1041-4CED-A23C-0973233DA9A5}"/>
              </a:ext>
            </a:extLst>
          </p:cNvPr>
          <p:cNvSpPr txBox="1"/>
          <p:nvPr/>
        </p:nvSpPr>
        <p:spPr>
          <a:xfrm>
            <a:off x="211015" y="251209"/>
            <a:ext cx="9616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PROJECT TIME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7797683D-6FE1-42D2-A715-81CCFA113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15" y="914401"/>
            <a:ext cx="5387732" cy="3929482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DF11B17B-B6F6-4A52-B1FB-8C57936CA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1833" y="914401"/>
            <a:ext cx="4759050" cy="2612571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A1208183-733D-402D-B53F-76C74FABB4E8}"/>
              </a:ext>
            </a:extLst>
          </p:cNvPr>
          <p:cNvSpPr txBox="1"/>
          <p:nvPr/>
        </p:nvSpPr>
        <p:spPr>
          <a:xfrm>
            <a:off x="311499" y="5044273"/>
            <a:ext cx="113546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Vodeći se pitanjima iz 3. zadatka i uputama iz 4. zadatka napravi poster ili prezentaciju o tornadu. Prije izrade rada zajedno s ostalim učenicima i učiteljem osmisli listu za procjenu postera/prezentacije (check-list) prema kojoj ćeš provjeriti jesi li u rad uključio sve što je potrebno.</a:t>
            </a:r>
          </a:p>
        </p:txBody>
      </p:sp>
    </p:spTree>
    <p:extLst>
      <p:ext uri="{BB962C8B-B14F-4D97-AF65-F5344CB8AC3E}">
        <p14:creationId xmlns:p14="http://schemas.microsoft.com/office/powerpoint/2010/main" val="191994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12366</TotalTime>
  <Words>536</Words>
  <Application>Microsoft Office PowerPoint</Application>
  <PresentationFormat>Široki zaslon</PresentationFormat>
  <Paragraphs>60</Paragraphs>
  <Slides>11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UNIT 6:  Around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354</cp:revision>
  <dcterms:created xsi:type="dcterms:W3CDTF">2020-09-19T11:02:00Z</dcterms:created>
  <dcterms:modified xsi:type="dcterms:W3CDTF">2021-04-18T12:18:03Z</dcterms:modified>
</cp:coreProperties>
</file>